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7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1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9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8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F4E7-C0A8-6A45-ABAB-8F281E8910A9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5AFC-88A4-1B47-B7DA-6A86C0FC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5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7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6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8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6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0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0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6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W-L</dc:creator>
  <cp:lastModifiedBy>Amanda W-L</cp:lastModifiedBy>
  <cp:revision>1</cp:revision>
  <dcterms:created xsi:type="dcterms:W3CDTF">2012-04-12T21:23:01Z</dcterms:created>
  <dcterms:modified xsi:type="dcterms:W3CDTF">2012-04-12T21:28:17Z</dcterms:modified>
</cp:coreProperties>
</file>